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jpg" ContentType="image/jpg"/>
  <Default Extension="png" ContentType="image/png"/>
  <Default Extension="gif" ContentType="image/gif"/>
  <Override PartName="/docProps/app.xml" ContentType="application/vnd.openxmlformats-officedocument.extended-properties+xml"/>
  <Override PartName="/ppt/theme/theme1.xml" ContentType="application/vnd.openxmlformats-officedocument.theme+xml"/>
  <Override PartName="/docProps/core.xml" ContentType="application/vnd.openxmlformats-package.core-propertie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 type="screen4x3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�#�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8.png"/><Relationship Id="rId3" Type="http://schemas.openxmlformats.org/officeDocument/2006/relationships/image" Target="../media/image89.png"/><Relationship Id="rId4" Type="http://schemas.openxmlformats.org/officeDocument/2006/relationships/image" Target="../media/image90.png"/><Relationship Id="rId5" Type="http://schemas.openxmlformats.org/officeDocument/2006/relationships/image" Target="../media/image91.png"/><Relationship Id="rId6" Type="http://schemas.openxmlformats.org/officeDocument/2006/relationships/image" Target="../media/image92.png"/><Relationship Id="rId7" Type="http://schemas.openxmlformats.org/officeDocument/2006/relationships/image" Target="../media/image93.png"/><Relationship Id="rId8" Type="http://schemas.openxmlformats.org/officeDocument/2006/relationships/image" Target="../media/image94.png"/><Relationship Id="rId9" Type="http://schemas.openxmlformats.org/officeDocument/2006/relationships/image" Target="../media/image95.png"/><Relationship Id="rId10" Type="http://schemas.openxmlformats.org/officeDocument/2006/relationships/image" Target="../media/image96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7.png"/><Relationship Id="rId3" Type="http://schemas.openxmlformats.org/officeDocument/2006/relationships/image" Target="../media/image98.png"/><Relationship Id="rId4" Type="http://schemas.openxmlformats.org/officeDocument/2006/relationships/image" Target="../media/image99.png"/><Relationship Id="rId5" Type="http://schemas.openxmlformats.org/officeDocument/2006/relationships/image" Target="../media/image100.png"/><Relationship Id="rId6" Type="http://schemas.openxmlformats.org/officeDocument/2006/relationships/image" Target="../media/image101.png"/><Relationship Id="rId7" Type="http://schemas.openxmlformats.org/officeDocument/2006/relationships/image" Target="../media/image102.png"/><Relationship Id="rId8" Type="http://schemas.openxmlformats.org/officeDocument/2006/relationships/image" Target="../media/image103.png"/><Relationship Id="rId9" Type="http://schemas.openxmlformats.org/officeDocument/2006/relationships/image" Target="../media/image104.png"/><Relationship Id="rId10" Type="http://schemas.openxmlformats.org/officeDocument/2006/relationships/image" Target="../media/image105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1" Type="http://schemas.openxmlformats.org/officeDocument/2006/relationships/image" Target="../media/image18.png"/><Relationship Id="rId12" Type="http://schemas.openxmlformats.org/officeDocument/2006/relationships/image" Target="../media/image19.png"/><Relationship Id="rId13" Type="http://schemas.openxmlformats.org/officeDocument/2006/relationships/image" Target="../media/image20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8" Type="http://schemas.openxmlformats.org/officeDocument/2006/relationships/image" Target="../media/image27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image" Target="../media/image33.png"/><Relationship Id="rId8" Type="http://schemas.openxmlformats.org/officeDocument/2006/relationships/image" Target="../media/image34.png"/><Relationship Id="rId9" Type="http://schemas.openxmlformats.org/officeDocument/2006/relationships/image" Target="../media/image35.png"/><Relationship Id="rId10" Type="http://schemas.openxmlformats.org/officeDocument/2006/relationships/image" Target="../media/image36.png"/><Relationship Id="rId11" Type="http://schemas.openxmlformats.org/officeDocument/2006/relationships/image" Target="../media/image37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8.png"/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5" Type="http://schemas.openxmlformats.org/officeDocument/2006/relationships/image" Target="../media/image41.png"/><Relationship Id="rId6" Type="http://schemas.openxmlformats.org/officeDocument/2006/relationships/image" Target="../media/image42.png"/><Relationship Id="rId7" Type="http://schemas.openxmlformats.org/officeDocument/2006/relationships/image" Target="../media/image43.png"/><Relationship Id="rId8" Type="http://schemas.openxmlformats.org/officeDocument/2006/relationships/image" Target="../media/image44.png"/><Relationship Id="rId9" Type="http://schemas.openxmlformats.org/officeDocument/2006/relationships/image" Target="../media/image45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6.png"/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5" Type="http://schemas.openxmlformats.org/officeDocument/2006/relationships/image" Target="../media/image49.png"/><Relationship Id="rId6" Type="http://schemas.openxmlformats.org/officeDocument/2006/relationships/image" Target="../media/image50.png"/><Relationship Id="rId7" Type="http://schemas.openxmlformats.org/officeDocument/2006/relationships/image" Target="../media/image51.png"/><Relationship Id="rId8" Type="http://schemas.openxmlformats.org/officeDocument/2006/relationships/image" Target="../media/image52.png"/><Relationship Id="rId9" Type="http://schemas.openxmlformats.org/officeDocument/2006/relationships/image" Target="../media/image53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6" Type="http://schemas.openxmlformats.org/officeDocument/2006/relationships/image" Target="../media/image58.png"/><Relationship Id="rId7" Type="http://schemas.openxmlformats.org/officeDocument/2006/relationships/image" Target="../media/image59.png"/><Relationship Id="rId8" Type="http://schemas.openxmlformats.org/officeDocument/2006/relationships/image" Target="../media/image60.png"/><Relationship Id="rId9" Type="http://schemas.openxmlformats.org/officeDocument/2006/relationships/image" Target="../media/image61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2.png"/><Relationship Id="rId3" Type="http://schemas.openxmlformats.org/officeDocument/2006/relationships/image" Target="../media/image63.png"/><Relationship Id="rId4" Type="http://schemas.openxmlformats.org/officeDocument/2006/relationships/image" Target="../media/image64.png"/><Relationship Id="rId5" Type="http://schemas.openxmlformats.org/officeDocument/2006/relationships/image" Target="../media/image65.png"/><Relationship Id="rId6" Type="http://schemas.openxmlformats.org/officeDocument/2006/relationships/image" Target="../media/image66.png"/><Relationship Id="rId7" Type="http://schemas.openxmlformats.org/officeDocument/2006/relationships/image" Target="../media/image67.png"/><Relationship Id="rId8" Type="http://schemas.openxmlformats.org/officeDocument/2006/relationships/image" Target="../media/image68.png"/><Relationship Id="rId9" Type="http://schemas.openxmlformats.org/officeDocument/2006/relationships/image" Target="../media/image69.png"/><Relationship Id="rId10" Type="http://schemas.openxmlformats.org/officeDocument/2006/relationships/image" Target="../media/image70.png"/><Relationship Id="rId11" Type="http://schemas.openxmlformats.org/officeDocument/2006/relationships/image" Target="../media/image71.png"/><Relationship Id="rId12" Type="http://schemas.openxmlformats.org/officeDocument/2006/relationships/image" Target="../media/image72.png"/><Relationship Id="rId13" Type="http://schemas.openxmlformats.org/officeDocument/2006/relationships/image" Target="../media/image73.png"/><Relationship Id="rId14" Type="http://schemas.openxmlformats.org/officeDocument/2006/relationships/image" Target="../media/image74.png"/><Relationship Id="rId15" Type="http://schemas.openxmlformats.org/officeDocument/2006/relationships/image" Target="../media/image75.png"/><Relationship Id="rId16" Type="http://schemas.openxmlformats.org/officeDocument/2006/relationships/image" Target="../media/image76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7.png"/><Relationship Id="rId3" Type="http://schemas.openxmlformats.org/officeDocument/2006/relationships/image" Target="../media/image78.png"/><Relationship Id="rId4" Type="http://schemas.openxmlformats.org/officeDocument/2006/relationships/image" Target="../media/image79.png"/><Relationship Id="rId5" Type="http://schemas.openxmlformats.org/officeDocument/2006/relationships/image" Target="../media/image80.png"/><Relationship Id="rId6" Type="http://schemas.openxmlformats.org/officeDocument/2006/relationships/image" Target="../media/image81.png"/><Relationship Id="rId7" Type="http://schemas.openxmlformats.org/officeDocument/2006/relationships/image" Target="../media/image82.png"/><Relationship Id="rId8" Type="http://schemas.openxmlformats.org/officeDocument/2006/relationships/image" Target="../media/image83.png"/><Relationship Id="rId9" Type="http://schemas.openxmlformats.org/officeDocument/2006/relationships/image" Target="../media/image84.png"/><Relationship Id="rId10" Type="http://schemas.openxmlformats.org/officeDocument/2006/relationships/image" Target="../media/image85.png"/><Relationship Id="rId11" Type="http://schemas.openxmlformats.org/officeDocument/2006/relationships/image" Target="../media/image86.png"/><Relationship Id="rId12" Type="http://schemas.openxmlformats.org/officeDocument/2006/relationships/image" Target="../media/image8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603504" y="138095"/>
            <a:ext cx="11451496" cy="10009524"/>
            <a:chOff x="12603504" y="138095"/>
            <a:chExt cx="11451496" cy="1000952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500000">
              <a:off x="12603504" y="138095"/>
              <a:ext cx="11451496" cy="1000952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08299" y="-2276742"/>
            <a:ext cx="15276190" cy="15238095"/>
            <a:chOff x="1508299" y="-2276742"/>
            <a:chExt cx="15276190" cy="15238095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3644256" y="-79971"/>
              <a:ext cx="10997203" cy="10841022"/>
              <a:chOff x="3644256" y="-79971"/>
              <a:chExt cx="10997203" cy="10841022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 rot="2160000">
                <a:off x="3644256" y="-79971"/>
                <a:ext cx="10997203" cy="10841022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311718" y="6570530"/>
              <a:ext cx="8180617" cy="847008"/>
            </a:xfrm>
            <a:prstGeom prst="rect">
              <a:avLst/>
            </a:prstGeom>
          </p:spPr>
        </p:pic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909918" y="3457434"/>
              <a:ext cx="6530861" cy="3550318"/>
            </a:xfrm>
            <a:prstGeom prst="rect">
              <a:avLst/>
            </a:prstGeom>
          </p:spPr>
        </p:pic>
        <p:grpSp>
          <p:nvGrpSpPr>
            <p:cNvPr id="1004" name="그룹 1004"/>
            <p:cNvGrpSpPr/>
            <p:nvPr/>
          </p:nvGrpSpPr>
          <p:grpSpPr>
            <a:xfrm>
              <a:off x="10517550" y="3045503"/>
              <a:ext cx="327724" cy="327724"/>
              <a:chOff x="10517550" y="3045503"/>
              <a:chExt cx="327724" cy="327724"/>
            </a:xfrm>
          </p:grpSpPr>
          <p:pic>
            <p:nvPicPr>
              <p:cNvPr id="12" name="Object 11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0517550" y="3045503"/>
                <a:ext cx="327724" cy="327724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0" y="10029059"/>
            <a:ext cx="18285714" cy="256655"/>
            <a:chOff x="0" y="10029059"/>
            <a:chExt cx="18285714" cy="25665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10029059"/>
              <a:ext cx="18285714" cy="256655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-6139353" y="138095"/>
            <a:ext cx="11451496" cy="10009524"/>
            <a:chOff x="-6139353" y="138095"/>
            <a:chExt cx="11451496" cy="1000952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500000">
              <a:off x="-6139353" y="138095"/>
              <a:ext cx="11451496" cy="10009524"/>
            </a:xfrm>
            <a:prstGeom prst="rect">
              <a:avLst/>
            </a:prstGeom>
          </p:spPr>
        </p:pic>
      </p:grpSp>
      <p:pic>
        <p:nvPicPr>
          <p:cNvPr id="21" name="Object 20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14130" y="413226"/>
            <a:ext cx="1914650" cy="6329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5330" y="478947"/>
            <a:ext cx="1390125" cy="159970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65727" y="1481461"/>
            <a:ext cx="3587967" cy="186529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782152" y="3115063"/>
            <a:ext cx="16339400" cy="267834"/>
            <a:chOff x="782152" y="3115063"/>
            <a:chExt cx="16339400" cy="267834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203095" y="3251967"/>
              <a:ext cx="15918458" cy="14286"/>
              <a:chOff x="1203095" y="3251967"/>
              <a:chExt cx="15918458" cy="14286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203095" y="3251967"/>
                <a:ext cx="15918458" cy="1428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782152" y="3115063"/>
              <a:ext cx="267834" cy="267834"/>
              <a:chOff x="782152" y="3115063"/>
              <a:chExt cx="267834" cy="267834"/>
            </a:xfrm>
          </p:grpSpPr>
          <p:pic>
            <p:nvPicPr>
              <p:cNvPr id="12" name="Object 11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782152" y="3115063"/>
                <a:ext cx="267834" cy="267834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0" y="10029059"/>
            <a:ext cx="18285714" cy="256655"/>
            <a:chOff x="0" y="10029059"/>
            <a:chExt cx="18285714" cy="25665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10029059"/>
              <a:ext cx="18285714" cy="256655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301596" y="-4473060"/>
            <a:ext cx="10530412" cy="11819994"/>
            <a:chOff x="11301596" y="-4473060"/>
            <a:chExt cx="10530412" cy="1181999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301596" y="-4473060"/>
              <a:ext cx="10530412" cy="11819994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-3254750" y="3968211"/>
            <a:ext cx="10530412" cy="11819994"/>
            <a:chOff x="-3254750" y="3968211"/>
            <a:chExt cx="10530412" cy="11819994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-3254750" y="3968211"/>
              <a:ext cx="10530412" cy="11819994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68316" y="3627011"/>
            <a:ext cx="12475498" cy="40030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3A9D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041348" y="724667"/>
            <a:ext cx="19055617" cy="23006262"/>
            <a:chOff x="8041348" y="724667"/>
            <a:chExt cx="19055617" cy="2300626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2160000">
              <a:off x="8041348" y="724667"/>
              <a:ext cx="19055617" cy="2300626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2985404" y="-5148420"/>
            <a:ext cx="10415326" cy="10415326"/>
            <a:chOff x="-2985404" y="-5148420"/>
            <a:chExt cx="10415326" cy="1041532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500000">
              <a:off x="-2985404" y="-5148420"/>
              <a:ext cx="10415326" cy="1041532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611561" y="9346154"/>
            <a:ext cx="1621085" cy="28571"/>
            <a:chOff x="-611561" y="9346154"/>
            <a:chExt cx="1621085" cy="28571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611561" y="9346154"/>
              <a:ext cx="1621085" cy="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876562" y="9331868"/>
            <a:ext cx="15445348" cy="28571"/>
            <a:chOff x="3876562" y="9331868"/>
            <a:chExt cx="15445348" cy="28571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876562" y="9331868"/>
              <a:ext cx="15445348" cy="28571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32963" y="9115782"/>
            <a:ext cx="3155062" cy="531434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5519605" y="655270"/>
            <a:ext cx="2130357" cy="637053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8800595" y="4834583"/>
            <a:ext cx="342262" cy="342262"/>
            <a:chOff x="8800595" y="4834583"/>
            <a:chExt cx="342262" cy="342262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800595" y="4834583"/>
              <a:ext cx="342262" cy="34226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861088" y="4681445"/>
            <a:ext cx="8983189" cy="2137648"/>
            <a:chOff x="861088" y="4681445"/>
            <a:chExt cx="8983189" cy="2137648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51129" y="4164305"/>
              <a:ext cx="9086741" cy="3413950"/>
            </a:xfrm>
            <a:prstGeom prst="rect">
              <a:avLst/>
            </a:prstGeom>
          </p:spPr>
        </p:pic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43245" y="6162799"/>
              <a:ext cx="4148227" cy="97486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10029059"/>
            <a:ext cx="18285714" cy="256655"/>
            <a:chOff x="0" y="10029059"/>
            <a:chExt cx="18285714" cy="25665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0029059"/>
              <a:ext cx="18285714" cy="25665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25427" y="666264"/>
            <a:ext cx="7963724" cy="225841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339532" y="3182562"/>
            <a:ext cx="5840325" cy="2221520"/>
            <a:chOff x="1339532" y="3182562"/>
            <a:chExt cx="5840325" cy="2221520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339532" y="3182562"/>
              <a:ext cx="2221520" cy="2221520"/>
              <a:chOff x="1339532" y="3182562"/>
              <a:chExt cx="2221520" cy="2221520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1339532" y="3182562"/>
                <a:ext cx="2221520" cy="2221520"/>
                <a:chOff x="1339532" y="3182562"/>
                <a:chExt cx="2221520" cy="2221520"/>
              </a:xfrm>
            </p:grpSpPr>
            <p:grpSp>
              <p:nvGrpSpPr>
                <p:cNvPr id="1006" name="그룹 1006"/>
                <p:cNvGrpSpPr/>
                <p:nvPr/>
              </p:nvGrpSpPr>
              <p:grpSpPr>
                <a:xfrm>
                  <a:off x="1339532" y="3182562"/>
                  <a:ext cx="2221520" cy="2221520"/>
                  <a:chOff x="1339532" y="3182562"/>
                  <a:chExt cx="2221520" cy="2221520"/>
                </a:xfrm>
              </p:grpSpPr>
              <p:pic>
                <p:nvPicPr>
                  <p:cNvPr id="13" name="Object 12"/>
                  <p:cNvPicPr>
                    <a:picLocks noChangeAspect="1"/>
                  </p:cNvPicPr>
                  <p:nvPr/>
                </p:nvPicPr>
                <p:blipFill>
                  <a:blip r:embed="rId5" cstate="print"/>
                  <a:stretch>
                    <a:fillRect/>
                  </a:stretch>
                </p:blipFill>
                <p:spPr>
                  <a:xfrm>
                    <a:off x="1339532" y="3182562"/>
                    <a:ext cx="2221520" cy="22215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07" name="그룹 1007"/>
                <p:cNvGrpSpPr/>
                <p:nvPr/>
              </p:nvGrpSpPr>
              <p:grpSpPr>
                <a:xfrm>
                  <a:off x="1481034" y="3324064"/>
                  <a:ext cx="1938516" cy="1938516"/>
                  <a:chOff x="1481034" y="3324064"/>
                  <a:chExt cx="1938516" cy="1938516"/>
                </a:xfrm>
              </p:grpSpPr>
              <p:pic>
                <p:nvPicPr>
                  <p:cNvPr id="16" name="Object 15"/>
                  <p:cNvPicPr>
                    <a:picLocks noChangeAspect="1"/>
                  </p:cNvPicPr>
                  <p:nvPr/>
                </p:nvPicPr>
                <p:blipFill>
                  <a:blip r:embed="rId6" cstate="print"/>
                  <a:stretch>
                    <a:fillRect/>
                  </a:stretch>
                </p:blipFill>
                <p:spPr>
                  <a:xfrm>
                    <a:off x="1481034" y="3324064"/>
                    <a:ext cx="1938516" cy="1938516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605171" y="3435248"/>
                <a:ext cx="3621046" cy="1981151"/>
              </a:xfrm>
              <a:prstGeom prst="rect">
                <a:avLst/>
              </a:prstGeom>
            </p:spPr>
          </p:pic>
        </p:grpSp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198520" y="3554336"/>
              <a:ext cx="4584372" cy="169483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295994" y="6035374"/>
            <a:ext cx="16110264" cy="2221520"/>
            <a:chOff x="1295994" y="6035374"/>
            <a:chExt cx="16110264" cy="2221520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1295994" y="6035374"/>
              <a:ext cx="2221520" cy="2221520"/>
              <a:chOff x="1295994" y="6035374"/>
              <a:chExt cx="2221520" cy="2221520"/>
            </a:xfrm>
          </p:grpSpPr>
          <p:grpSp>
            <p:nvGrpSpPr>
              <p:cNvPr id="1010" name="그룹 1010"/>
              <p:cNvGrpSpPr/>
              <p:nvPr/>
            </p:nvGrpSpPr>
            <p:grpSpPr>
              <a:xfrm>
                <a:off x="1295994" y="6035374"/>
                <a:ext cx="2221520" cy="2221520"/>
                <a:chOff x="1295994" y="6035374"/>
                <a:chExt cx="2221520" cy="2221520"/>
              </a:xfrm>
            </p:grpSpPr>
            <p:grpSp>
              <p:nvGrpSpPr>
                <p:cNvPr id="1011" name="그룹 1011"/>
                <p:cNvGrpSpPr/>
                <p:nvPr/>
              </p:nvGrpSpPr>
              <p:grpSpPr>
                <a:xfrm>
                  <a:off x="1295994" y="6035374"/>
                  <a:ext cx="2221520" cy="2221520"/>
                  <a:chOff x="1295994" y="6035374"/>
                  <a:chExt cx="2221520" cy="2221520"/>
                </a:xfrm>
              </p:grpSpPr>
              <p:pic>
                <p:nvPicPr>
                  <p:cNvPr id="27" name="Object 26"/>
                  <p:cNvPicPr>
                    <a:picLocks noChangeAspect="1"/>
                  </p:cNvPicPr>
                  <p:nvPr/>
                </p:nvPicPr>
                <p:blipFill>
                  <a:blip r:embed="rId9" cstate="print"/>
                  <a:stretch>
                    <a:fillRect/>
                  </a:stretch>
                </p:blipFill>
                <p:spPr>
                  <a:xfrm>
                    <a:off x="1295994" y="6035374"/>
                    <a:ext cx="2221520" cy="22215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2" name="그룹 1012"/>
                <p:cNvGrpSpPr/>
                <p:nvPr/>
              </p:nvGrpSpPr>
              <p:grpSpPr>
                <a:xfrm>
                  <a:off x="1437496" y="6176876"/>
                  <a:ext cx="1938516" cy="1938516"/>
                  <a:chOff x="1437496" y="6176876"/>
                  <a:chExt cx="1938516" cy="1938516"/>
                </a:xfrm>
              </p:grpSpPr>
              <p:pic>
                <p:nvPicPr>
                  <p:cNvPr id="30" name="Object 29"/>
                  <p:cNvPicPr>
                    <a:picLocks noChangeAspect="1"/>
                  </p:cNvPicPr>
                  <p:nvPr/>
                </p:nvPicPr>
                <p:blipFill>
                  <a:blip r:embed="rId10" cstate="print"/>
                  <a:stretch>
                    <a:fillRect/>
                  </a:stretch>
                </p:blipFill>
                <p:spPr>
                  <a:xfrm>
                    <a:off x="1437496" y="6176876"/>
                    <a:ext cx="1938516" cy="1938516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574517" y="6272086"/>
                <a:ext cx="3647339" cy="2035634"/>
              </a:xfrm>
              <a:prstGeom prst="rect">
                <a:avLst/>
              </a:prstGeom>
            </p:spPr>
          </p:pic>
        </p:grpSp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593347" y="6284327"/>
              <a:ext cx="13852555" cy="1954127"/>
            </a:xfrm>
            <a:prstGeom prst="rect">
              <a:avLst/>
            </a:prstGeom>
          </p:spPr>
        </p:pic>
      </p:grpSp>
      <p:pic>
        <p:nvPicPr>
          <p:cNvPr id="37" name="Object 3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5098713" y="1901178"/>
            <a:ext cx="7431464" cy="15380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3A9D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887175" y="400341"/>
            <a:ext cx="3684153" cy="1284107"/>
            <a:chOff x="6887175" y="400341"/>
            <a:chExt cx="3684153" cy="128410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696440" y="1046544"/>
              <a:ext cx="5165178" cy="907045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711255" y="-43437"/>
              <a:ext cx="2255303" cy="207865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1742428" y="8978227"/>
            <a:ext cx="22075332" cy="267834"/>
            <a:chOff x="-1742428" y="8978227"/>
            <a:chExt cx="22075332" cy="267834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9161321" y="8978227"/>
              <a:ext cx="267834" cy="267834"/>
              <a:chOff x="9161321" y="8978227"/>
              <a:chExt cx="267834" cy="267834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9161321" y="8978227"/>
                <a:ext cx="267834" cy="267834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-1742428" y="9102620"/>
              <a:ext cx="22075332" cy="28571"/>
              <a:chOff x="-1742428" y="9102620"/>
              <a:chExt cx="22075332" cy="28571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-1742428" y="9102620"/>
                <a:ext cx="10736185" cy="28571"/>
                <a:chOff x="-1742428" y="9102620"/>
                <a:chExt cx="10736185" cy="28571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-1742428" y="9102620"/>
                  <a:ext cx="10736185" cy="28571"/>
                </a:xfrm>
                <a:prstGeom prst="rect">
                  <a:avLst/>
                </a:prstGeom>
              </p:spPr>
            </p:pic>
          </p:grpSp>
          <p:grpSp>
            <p:nvGrpSpPr>
              <p:cNvPr id="1006" name="그룹 1006"/>
              <p:cNvGrpSpPr/>
              <p:nvPr/>
            </p:nvGrpSpPr>
            <p:grpSpPr>
              <a:xfrm>
                <a:off x="9574906" y="9102620"/>
                <a:ext cx="10757998" cy="28571"/>
                <a:chOff x="9574906" y="9102620"/>
                <a:chExt cx="10757998" cy="28571"/>
              </a:xfrm>
            </p:grpSpPr>
            <p:pic>
              <p:nvPicPr>
                <p:cNvPr id="15" name="Object 14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9574906" y="9102620"/>
                  <a:ext cx="10757998" cy="28571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007" name="그룹 1007"/>
          <p:cNvGrpSpPr/>
          <p:nvPr/>
        </p:nvGrpSpPr>
        <p:grpSpPr>
          <a:xfrm>
            <a:off x="4237364" y="3412256"/>
            <a:ext cx="8983775" cy="3025829"/>
            <a:chOff x="4237364" y="3412256"/>
            <a:chExt cx="8983775" cy="3025829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44259" y="2587475"/>
              <a:ext cx="12835144" cy="4310410"/>
            </a:xfrm>
            <a:prstGeom prst="rect">
              <a:avLst/>
            </a:prstGeom>
          </p:spPr>
        </p:pic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361097" y="4886581"/>
              <a:ext cx="7069534" cy="221067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2718162" y="-7509550"/>
            <a:ext cx="24750609" cy="25942857"/>
            <a:chOff x="-2718162" y="-7509550"/>
            <a:chExt cx="24750609" cy="2594285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-2718162" y="-7509550"/>
              <a:ext cx="24750609" cy="25942857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936706" y="507565"/>
            <a:ext cx="4580072" cy="480005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0" y="10029059"/>
            <a:ext cx="18285714" cy="256655"/>
            <a:chOff x="0" y="10029059"/>
            <a:chExt cx="18285714" cy="256655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10029059"/>
              <a:ext cx="18285714" cy="256655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38282" y="554998"/>
            <a:ext cx="1172854" cy="1269435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90476" y="2099337"/>
            <a:ext cx="13659600" cy="3043520"/>
            <a:chOff x="990476" y="2099337"/>
            <a:chExt cx="13659600" cy="3043520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990476" y="4529852"/>
              <a:ext cx="7869388" cy="375716"/>
              <a:chOff x="990476" y="4529852"/>
              <a:chExt cx="7869388" cy="375716"/>
            </a:xfrm>
          </p:grpSpPr>
          <p:pic>
            <p:nvPicPr>
              <p:cNvPr id="12" name="Object 11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990476" y="4529852"/>
                <a:ext cx="7869388" cy="375716"/>
              </a:xfrm>
              <a:prstGeom prst="rect">
                <a:avLst/>
              </a:prstGeom>
            </p:spPr>
          </p:pic>
        </p:grpSp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37099" y="2543921"/>
              <a:ext cx="15198062" cy="3863661"/>
            </a:xfrm>
            <a:prstGeom prst="rect">
              <a:avLst/>
            </a:prstGeom>
          </p:spPr>
        </p:pic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53203" y="2297006"/>
              <a:ext cx="10695424" cy="1477167"/>
            </a:xfrm>
            <a:prstGeom prst="rect">
              <a:avLst/>
            </a:prstGeom>
          </p:spPr>
        </p:pic>
        <p:grpSp>
          <p:nvGrpSpPr>
            <p:cNvPr id="1005" name="그룹 1005"/>
            <p:cNvGrpSpPr/>
            <p:nvPr/>
          </p:nvGrpSpPr>
          <p:grpSpPr>
            <a:xfrm>
              <a:off x="1009524" y="2099337"/>
              <a:ext cx="518797" cy="345860"/>
              <a:chOff x="1009524" y="2099337"/>
              <a:chExt cx="518797" cy="345860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009524" y="2099337"/>
                <a:ext cx="518797" cy="345860"/>
              </a:xfrm>
              <a:prstGeom prst="rect">
                <a:avLst/>
              </a:prstGeom>
            </p:spPr>
          </p:pic>
        </p:grpSp>
      </p:grpSp>
      <p:grpSp>
        <p:nvGrpSpPr>
          <p:cNvPr id="1006" name="그룹 1006"/>
          <p:cNvGrpSpPr/>
          <p:nvPr/>
        </p:nvGrpSpPr>
        <p:grpSpPr>
          <a:xfrm>
            <a:off x="990476" y="5440110"/>
            <a:ext cx="518797" cy="345860"/>
            <a:chOff x="990476" y="5440110"/>
            <a:chExt cx="518797" cy="345860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 rot="10800000">
              <a:off x="990476" y="5440110"/>
              <a:ext cx="518797" cy="345860"/>
            </a:xfrm>
            <a:prstGeom prst="rect">
              <a:avLst/>
            </a:prstGeom>
          </p:spPr>
        </p:pic>
      </p:grpSp>
      <p:pic>
        <p:nvPicPr>
          <p:cNvPr id="23" name="Object 22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77754" y="6727697"/>
            <a:ext cx="14805175" cy="151004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549015" y="547341"/>
            <a:ext cx="1393169" cy="1298750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6143263" y="1066804"/>
            <a:ext cx="24087936" cy="193443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0" y="10029059"/>
            <a:ext cx="18285714" cy="256655"/>
            <a:chOff x="0" y="10029059"/>
            <a:chExt cx="18285714" cy="25665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10029059"/>
              <a:ext cx="18285714" cy="25665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2837676" y="-205805"/>
            <a:ext cx="11699745" cy="15469920"/>
            <a:chOff x="-2837676" y="-205805"/>
            <a:chExt cx="11699745" cy="15469920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1500000">
              <a:off x="-2837676" y="-205805"/>
              <a:ext cx="11699745" cy="1546992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898215" y="3582666"/>
            <a:ext cx="9742218" cy="4165281"/>
            <a:chOff x="3898215" y="3582666"/>
            <a:chExt cx="9742218" cy="4165281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898215" y="3582666"/>
              <a:ext cx="9742218" cy="416528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4268283" y="6253061"/>
            <a:ext cx="1946090" cy="1038831"/>
            <a:chOff x="4268283" y="6253061"/>
            <a:chExt cx="1946090" cy="103883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268283" y="6253061"/>
              <a:ext cx="1946090" cy="1038831"/>
            </a:xfrm>
            <a:prstGeom prst="rect">
              <a:avLst/>
            </a:prstGeom>
          </p:spPr>
        </p:pic>
      </p:grpSp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9823937" y="9318694"/>
            <a:ext cx="8728496" cy="77706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549015" y="547341"/>
            <a:ext cx="1393169" cy="1298750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6143263" y="1066804"/>
            <a:ext cx="24087936" cy="193443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0" y="10029059"/>
            <a:ext cx="18285714" cy="256655"/>
            <a:chOff x="0" y="10029059"/>
            <a:chExt cx="18285714" cy="25665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10029059"/>
              <a:ext cx="18285714" cy="25665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2837676" y="-205805"/>
            <a:ext cx="11699745" cy="15469920"/>
            <a:chOff x="-2837676" y="-205805"/>
            <a:chExt cx="11699745" cy="15469920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1500000">
              <a:off x="-2837676" y="-205805"/>
              <a:ext cx="11699745" cy="1546992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2673516" y="3385796"/>
            <a:ext cx="12229506" cy="4615020"/>
            <a:chOff x="2673516" y="3385796"/>
            <a:chExt cx="12229506" cy="461502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673516" y="3385796"/>
              <a:ext cx="12229506" cy="4615020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9823937" y="9318694"/>
            <a:ext cx="8728496" cy="777067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6913742" y="6236735"/>
            <a:ext cx="2054966" cy="1423033"/>
            <a:chOff x="6913742" y="6236735"/>
            <a:chExt cx="2054966" cy="1423033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913742" y="6236735"/>
              <a:ext cx="2054966" cy="142303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554462" y="547341"/>
            <a:ext cx="1395874" cy="1298750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6075482" y="1158103"/>
            <a:ext cx="23969574" cy="184258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0" y="10029059"/>
            <a:ext cx="18285714" cy="256655"/>
            <a:chOff x="0" y="10029059"/>
            <a:chExt cx="18285714" cy="25665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10029059"/>
              <a:ext cx="18285714" cy="25665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2837676" y="-205805"/>
            <a:ext cx="11699745" cy="15469920"/>
            <a:chOff x="-2837676" y="-205805"/>
            <a:chExt cx="11699745" cy="15469920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1500000">
              <a:off x="-2837676" y="-205805"/>
              <a:ext cx="11699745" cy="1546992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899963" y="2398761"/>
            <a:ext cx="8163220" cy="6024280"/>
            <a:chOff x="1899963" y="2398761"/>
            <a:chExt cx="8163220" cy="602428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899963" y="2398761"/>
              <a:ext cx="8163220" cy="602428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7267283" y="2964747"/>
            <a:ext cx="7978206" cy="6800963"/>
            <a:chOff x="7267283" y="2964747"/>
            <a:chExt cx="7978206" cy="6800963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242501" y="-473995"/>
              <a:ext cx="15956412" cy="13601926"/>
            </a:xfrm>
            <a:prstGeom prst="rect">
              <a:avLst/>
            </a:prstGeom>
          </p:spPr>
        </p:pic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7267283" y="2964747"/>
              <a:ext cx="7978206" cy="680096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379623" y="1227757"/>
            <a:ext cx="3081745" cy="56778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547662" y="547341"/>
            <a:ext cx="1397227" cy="1298750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4496301" y="1758461"/>
            <a:ext cx="22349936" cy="184258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0" y="10029059"/>
            <a:ext cx="18285714" cy="256655"/>
            <a:chOff x="0" y="10029059"/>
            <a:chExt cx="18285714" cy="256655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10029059"/>
              <a:ext cx="18285714" cy="25665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0291791" y="3651815"/>
            <a:ext cx="4441078" cy="4441078"/>
            <a:chOff x="10291791" y="3651815"/>
            <a:chExt cx="4441078" cy="4441078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0291791" y="3651815"/>
              <a:ext cx="4441078" cy="4441078"/>
              <a:chOff x="10291791" y="3651815"/>
              <a:chExt cx="4441078" cy="4441078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0291791" y="3651815"/>
                <a:ext cx="4441078" cy="4441078"/>
              </a:xfrm>
              <a:prstGeom prst="rect">
                <a:avLst/>
              </a:prstGeom>
            </p:spPr>
          </p:pic>
        </p:grpSp>
        <p:grpSp>
          <p:nvGrpSpPr>
            <p:cNvPr id="1005" name="그룹 1005"/>
            <p:cNvGrpSpPr/>
            <p:nvPr/>
          </p:nvGrpSpPr>
          <p:grpSpPr>
            <a:xfrm>
              <a:off x="10574670" y="3934694"/>
              <a:ext cx="3875319" cy="3875319"/>
              <a:chOff x="10574670" y="3934694"/>
              <a:chExt cx="3875319" cy="3875319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0574670" y="3934694"/>
                <a:ext cx="3875319" cy="3875319"/>
              </a:xfrm>
              <a:prstGeom prst="rect">
                <a:avLst/>
              </a:prstGeom>
            </p:spPr>
          </p:pic>
        </p:grpSp>
      </p:grpSp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887676" y="4730788"/>
            <a:ext cx="3622161" cy="1986761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959412" y="6280568"/>
            <a:ext cx="3247052" cy="979538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8492000" y="5564627"/>
            <a:ext cx="554648" cy="746065"/>
            <a:chOff x="8492000" y="5564627"/>
            <a:chExt cx="554648" cy="746065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492000" y="5564627"/>
              <a:ext cx="554648" cy="746065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4965402" y="1734705"/>
            <a:ext cx="10415326" cy="10415326"/>
            <a:chOff x="14965402" y="1734705"/>
            <a:chExt cx="10415326" cy="10415326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-1500000">
              <a:off x="14965402" y="1734705"/>
              <a:ext cx="10415326" cy="1041532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-5344476" y="-4555753"/>
            <a:ext cx="10415326" cy="10415326"/>
            <a:chOff x="-5344476" y="-4555753"/>
            <a:chExt cx="10415326" cy="10415326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 rot="-1500000">
              <a:off x="-5344476" y="-4555753"/>
              <a:ext cx="10415326" cy="10415326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821619" y="3651815"/>
            <a:ext cx="4441078" cy="4441078"/>
            <a:chOff x="2821619" y="3651815"/>
            <a:chExt cx="4441078" cy="4441078"/>
          </a:xfrm>
        </p:grpSpPr>
        <p:grpSp>
          <p:nvGrpSpPr>
            <p:cNvPr id="1010" name="그룹 1010"/>
            <p:cNvGrpSpPr/>
            <p:nvPr/>
          </p:nvGrpSpPr>
          <p:grpSpPr>
            <a:xfrm>
              <a:off x="2821619" y="3651815"/>
              <a:ext cx="4441078" cy="4441078"/>
              <a:chOff x="2821619" y="3651815"/>
              <a:chExt cx="4441078" cy="4441078"/>
            </a:xfrm>
          </p:grpSpPr>
          <p:grpSp>
            <p:nvGrpSpPr>
              <p:cNvPr id="1011" name="그룹 1011"/>
              <p:cNvGrpSpPr/>
              <p:nvPr/>
            </p:nvGrpSpPr>
            <p:grpSpPr>
              <a:xfrm>
                <a:off x="2821619" y="3651815"/>
                <a:ext cx="4441078" cy="4441078"/>
                <a:chOff x="2821619" y="3651815"/>
                <a:chExt cx="4441078" cy="4441078"/>
              </a:xfrm>
            </p:grpSpPr>
            <p:pic>
              <p:nvPicPr>
                <p:cNvPr id="33" name="Object 32"/>
                <p:cNvPicPr>
                  <a:picLocks noChangeAspect="1"/>
                </p:cNvPicPr>
                <p:nvPr/>
              </p:nvPicPr>
              <p:blipFill>
                <a:blip r:embed="rId14" cstate="print"/>
                <a:stretch>
                  <a:fillRect/>
                </a:stretch>
              </p:blipFill>
              <p:spPr>
                <a:xfrm>
                  <a:off x="2821619" y="3651815"/>
                  <a:ext cx="4441078" cy="4441078"/>
                </a:xfrm>
                <a:prstGeom prst="rect">
                  <a:avLst/>
                </a:prstGeom>
              </p:spPr>
            </p:pic>
          </p:grpSp>
          <p:grpSp>
            <p:nvGrpSpPr>
              <p:cNvPr id="1012" name="그룹 1012"/>
              <p:cNvGrpSpPr/>
              <p:nvPr/>
            </p:nvGrpSpPr>
            <p:grpSpPr>
              <a:xfrm>
                <a:off x="3104498" y="3934694"/>
                <a:ext cx="3875319" cy="3875319"/>
                <a:chOff x="3104498" y="3934694"/>
                <a:chExt cx="3875319" cy="3875319"/>
              </a:xfrm>
            </p:grpSpPr>
            <p:pic>
              <p:nvPicPr>
                <p:cNvPr id="36" name="Object 35"/>
                <p:cNvPicPr>
                  <a:picLocks noChangeAspect="1"/>
                </p:cNvPicPr>
                <p:nvPr/>
              </p:nvPicPr>
              <p:blipFill>
                <a:blip r:embed="rId15" cstate="print"/>
                <a:stretch>
                  <a:fillRect/>
                </a:stretch>
              </p:blipFill>
              <p:spPr>
                <a:xfrm>
                  <a:off x="3104498" y="3934694"/>
                  <a:ext cx="3875319" cy="3875319"/>
                </a:xfrm>
                <a:prstGeom prst="rect">
                  <a:avLst/>
                </a:prstGeom>
              </p:spPr>
            </p:pic>
          </p:grpSp>
        </p:grpSp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3150744" y="4751705"/>
              <a:ext cx="3704075" cy="23853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23275" y="367649"/>
            <a:ext cx="1370794" cy="1547899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8931" y="1358816"/>
            <a:ext cx="4335701" cy="225805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0" y="10029059"/>
            <a:ext cx="18285714" cy="256655"/>
            <a:chOff x="0" y="10029059"/>
            <a:chExt cx="18285714" cy="25665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10029059"/>
              <a:ext cx="18285714" cy="25665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0943674" y="-3346156"/>
            <a:ext cx="10530412" cy="10530412"/>
            <a:chOff x="10943674" y="-3346156"/>
            <a:chExt cx="10530412" cy="10530412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943674" y="-3346156"/>
              <a:ext cx="10530412" cy="1053041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4274730" y="4154330"/>
            <a:ext cx="10530412" cy="10530412"/>
            <a:chOff x="-4274730" y="4154330"/>
            <a:chExt cx="10530412" cy="10530412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-4274730" y="4154330"/>
              <a:ext cx="10530412" cy="1053041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90476" y="3188152"/>
            <a:ext cx="13555150" cy="5503179"/>
            <a:chOff x="990476" y="3188152"/>
            <a:chExt cx="13555150" cy="5503179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27136" y="2970365"/>
              <a:ext cx="12456027" cy="1464646"/>
            </a:xfrm>
            <a:prstGeom prst="rect">
              <a:avLst/>
            </a:prstGeom>
          </p:spPr>
        </p:pic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817613" y="3954720"/>
              <a:ext cx="10034530" cy="1464645"/>
            </a:xfrm>
            <a:prstGeom prst="rect">
              <a:avLst/>
            </a:prstGeom>
          </p:spPr>
        </p:pic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17613" y="4925070"/>
              <a:ext cx="7462283" cy="1464645"/>
            </a:xfrm>
            <a:prstGeom prst="rect">
              <a:avLst/>
            </a:prstGeom>
          </p:spPr>
        </p:pic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17613" y="5970013"/>
              <a:ext cx="7462283" cy="1464645"/>
            </a:xfrm>
            <a:prstGeom prst="rect">
              <a:avLst/>
            </a:prstGeom>
          </p:spPr>
        </p:pic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17524" y="7058381"/>
              <a:ext cx="13063457" cy="209791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officegen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officegen</dc:creator>
  <cp:lastModifiedBy>officegen</cp:lastModifiedBy>
  <cp:revision>1</cp:revision>
  <dcterms:created xsi:type="dcterms:W3CDTF">2023-11-08T16:19:32Z</dcterms:created>
  <dcterms:modified xsi:type="dcterms:W3CDTF">2023-11-08T16:19:32Z</dcterms:modified>
</cp:coreProperties>
</file>